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3257" autoAdjust="0"/>
  </p:normalViewPr>
  <p:slideViewPr>
    <p:cSldViewPr snapToGrid="0">
      <p:cViewPr varScale="1">
        <p:scale>
          <a:sx n="52" d="100"/>
          <a:sy n="52" d="100"/>
        </p:scale>
        <p:origin x="30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3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4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0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2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0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8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9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6F76-965B-46A9-A1B0-005106032EB6}" type="datetimeFigureOut">
              <a:rPr lang="en-US" smtClean="0"/>
              <a:t>01/10/2024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52CA-96D3-4E53-AAAB-AFC0C315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1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5">
            <a:extLst>
              <a:ext uri="{FF2B5EF4-FFF2-40B4-BE49-F238E27FC236}">
                <a16:creationId xmlns:a16="http://schemas.microsoft.com/office/drawing/2014/main" id="{471D9088-8265-3C7E-A176-10BC6012FA44}"/>
              </a:ext>
            </a:extLst>
          </p:cNvPr>
          <p:cNvSpPr/>
          <p:nvPr/>
        </p:nvSpPr>
        <p:spPr>
          <a:xfrm>
            <a:off x="-265384" y="824400"/>
            <a:ext cx="3865139" cy="432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Detection Readers</a:t>
            </a: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88B4BA14-292C-587B-0C12-F34146BDD136}"/>
              </a:ext>
            </a:extLst>
          </p:cNvPr>
          <p:cNvSpPr/>
          <p:nvPr/>
        </p:nvSpPr>
        <p:spPr>
          <a:xfrm>
            <a:off x="-211495" y="1329029"/>
            <a:ext cx="3193592" cy="324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AIFD-201/AIFD-502/AIFD-503 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D3ED3-2725-45B4-B06A-A1E7A502DD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57" y="1558538"/>
            <a:ext cx="2286111" cy="3621962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F2BDD6A-47CE-4969-ADC6-6CD7D675C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163400"/>
              </p:ext>
            </p:extLst>
          </p:nvPr>
        </p:nvGraphicFramePr>
        <p:xfrm>
          <a:off x="612359" y="1870794"/>
          <a:ext cx="3126884" cy="2809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8277">
                  <a:extLst>
                    <a:ext uri="{9D8B030D-6E8A-4147-A177-3AD203B41FA5}">
                      <a16:colId xmlns:a16="http://schemas.microsoft.com/office/drawing/2014/main" val="2925230882"/>
                    </a:ext>
                  </a:extLst>
                </a:gridCol>
                <a:gridCol w="1918607">
                  <a:extLst>
                    <a:ext uri="{9D8B030D-6E8A-4147-A177-3AD203B41FA5}">
                      <a16:colId xmlns:a16="http://schemas.microsoft.com/office/drawing/2014/main" val="1407454804"/>
                    </a:ext>
                  </a:extLst>
                </a:gridCol>
              </a:tblGrid>
              <a:tr h="234205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Model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 dirty="0">
                          <a:effectLst/>
                        </a:rPr>
                        <a:t>  AIFD-201/AIFD-502/AIFD-503 </a:t>
                      </a:r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067438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Power Supply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  DC 9V + 5% (current: below 1.5A)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27868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Face Capacity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1000/5000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674354"/>
                  </a:ext>
                </a:extLst>
              </a:tr>
              <a:tr h="234205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Fingerprint Capacity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1500/5000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597374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Card Capacity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1000/5000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23482"/>
                  </a:ext>
                </a:extLst>
              </a:tr>
              <a:tr h="232313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Transaction Logs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10000/50000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49662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Camera Type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700" u="none" strike="noStrike">
                          <a:effectLst/>
                        </a:rPr>
                        <a:t>  2 MP Dual -Len Camera, WDR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33019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Interface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Wiegand (26/34)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708685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Communication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TCP/IP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490505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Audio Output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Voice Interface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906584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Battery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effectLst/>
                        </a:rPr>
                        <a:t>  3 Hours Battery Backup (Optional)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26727"/>
                  </a:ext>
                </a:extLst>
              </a:tr>
              <a:tr h="234205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Power Management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Sleep Mode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789361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FAR/FRR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0.01/1(%)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75305"/>
                  </a:ext>
                </a:extLst>
              </a:tr>
              <a:tr h="148486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Identify Speed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≤1.0 seconds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152156"/>
                  </a:ext>
                </a:extLst>
              </a:tr>
              <a:tr h="228872"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>
                          <a:effectLst/>
                        </a:rPr>
                        <a:t>  Matching Mode</a:t>
                      </a:r>
                      <a:endParaRPr lang="en-IN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700" u="none" strike="noStrike" dirty="0">
                          <a:effectLst/>
                        </a:rPr>
                        <a:t>  Supports 1: N</a:t>
                      </a:r>
                      <a:endParaRPr lang="en-IN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25" marR="5725" marT="52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3111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5925671" y="8668871"/>
            <a:ext cx="882655" cy="292637"/>
            <a:chOff x="1102489" y="4814835"/>
            <a:chExt cx="1729270" cy="598883"/>
          </a:xfrm>
        </p:grpSpPr>
        <p:pic>
          <p:nvPicPr>
            <p:cNvPr id="11" name="Picture 10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98" t="19346" r="34880" b="15363"/>
            <a:stretch/>
          </p:blipFill>
          <p:spPr bwMode="auto">
            <a:xfrm>
              <a:off x="1652285" y="4829907"/>
              <a:ext cx="617083" cy="5426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76" t="19346" r="77207" b="11736"/>
            <a:stretch/>
          </p:blipFill>
          <p:spPr bwMode="auto">
            <a:xfrm>
              <a:off x="1102489" y="4814835"/>
              <a:ext cx="581627" cy="572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986" t="19346" b="11736"/>
            <a:stretch/>
          </p:blipFill>
          <p:spPr bwMode="auto">
            <a:xfrm>
              <a:off x="2233912" y="4840962"/>
              <a:ext cx="597847" cy="57275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6642" y="104352"/>
            <a:ext cx="2055615" cy="27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108</Words>
  <Application>Microsoft Office PowerPoint</Application>
  <PresentationFormat>A4 Paper (210x297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160</cp:revision>
  <dcterms:created xsi:type="dcterms:W3CDTF">2023-12-22T10:58:07Z</dcterms:created>
  <dcterms:modified xsi:type="dcterms:W3CDTF">2024-01-10T07:26:54Z</dcterms:modified>
</cp:coreProperties>
</file>