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3257" autoAdjust="0"/>
  </p:normalViewPr>
  <p:slideViewPr>
    <p:cSldViewPr snapToGrid="0">
      <p:cViewPr varScale="1">
        <p:scale>
          <a:sx n="52" d="100"/>
          <a:sy n="52" d="100"/>
        </p:scale>
        <p:origin x="30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3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4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0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2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0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8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9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1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88BC96A-1D9A-7C3D-480B-B5AB70AFAE6F}"/>
              </a:ext>
            </a:extLst>
          </p:cNvPr>
          <p:cNvSpPr/>
          <p:nvPr/>
        </p:nvSpPr>
        <p:spPr>
          <a:xfrm>
            <a:off x="-185282" y="4937760"/>
            <a:ext cx="3069688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Biometric Readers</a:t>
            </a:r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A4BAA39F-3692-F96E-6654-59581D5F047C}"/>
              </a:ext>
            </a:extLst>
          </p:cNvPr>
          <p:cNvSpPr/>
          <p:nvPr/>
        </p:nvSpPr>
        <p:spPr>
          <a:xfrm>
            <a:off x="-83408" y="5486400"/>
            <a:ext cx="2332858" cy="324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AIBM-201/AIBM-502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7B47B1-A67F-DAE7-B149-76EE528765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718" y="6314613"/>
            <a:ext cx="2251382" cy="214740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0C81C2F-3A7F-603C-244F-30D973E2E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43894"/>
              </p:ext>
            </p:extLst>
          </p:nvPr>
        </p:nvGraphicFramePr>
        <p:xfrm>
          <a:off x="254116" y="5890784"/>
          <a:ext cx="4085755" cy="2905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136">
                  <a:extLst>
                    <a:ext uri="{9D8B030D-6E8A-4147-A177-3AD203B41FA5}">
                      <a16:colId xmlns:a16="http://schemas.microsoft.com/office/drawing/2014/main" val="2881045920"/>
                    </a:ext>
                  </a:extLst>
                </a:gridCol>
                <a:gridCol w="2454619">
                  <a:extLst>
                    <a:ext uri="{9D8B030D-6E8A-4147-A177-3AD203B41FA5}">
                      <a16:colId xmlns:a16="http://schemas.microsoft.com/office/drawing/2014/main" val="3246298482"/>
                    </a:ext>
                  </a:extLst>
                </a:gridCol>
              </a:tblGrid>
              <a:tr h="262881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 dirty="0">
                          <a:effectLst/>
                        </a:rPr>
                        <a:t>  Model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 dirty="0">
                          <a:effectLst/>
                        </a:rPr>
                        <a:t>  AIBM-201/AIBM-502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11995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 dirty="0">
                          <a:effectLst/>
                        </a:rPr>
                        <a:t>  Identification Mode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Fingerprint/ Card/ Password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872215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u="none" strike="noStrike">
                          <a:effectLst/>
                        </a:rPr>
                        <a:t>  Power Supply</a:t>
                      </a:r>
                      <a:endParaRPr lang="en-IN" sz="1200" b="0" i="0" u="none" strike="noStrike">
                        <a:solidFill>
                          <a:srgbClr val="1010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12V/2A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56648"/>
                  </a:ext>
                </a:extLst>
              </a:tr>
              <a:tr h="36860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Master Data (Finger)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1000/5000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87033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Master Data (Card)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 dirty="0">
                          <a:effectLst/>
                        </a:rPr>
                        <a:t>  1000/5000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163110"/>
                  </a:ext>
                </a:extLst>
              </a:tr>
              <a:tr h="295207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Transaction Capacity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50000/150000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957034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Reader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Mifare/Prox (Optional)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60954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Interface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TCP/IP, Wi-Fi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205857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Screen Size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  2.8 inch, TFT Colour Screen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13876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Battery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Yes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612470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Verification Time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&lt;0.5 Sec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938400"/>
                  </a:ext>
                </a:extLst>
              </a:tr>
              <a:tr h="219903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effectLst/>
                        </a:rPr>
                        <a:t>  Access Control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 dirty="0">
                          <a:effectLst/>
                        </a:rPr>
                        <a:t>  Lock, Push Button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272" marR="12272" marT="83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794148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5925671" y="8668871"/>
            <a:ext cx="882655" cy="292637"/>
            <a:chOff x="1102489" y="4814835"/>
            <a:chExt cx="1729270" cy="598883"/>
          </a:xfrm>
        </p:grpSpPr>
        <p:pic>
          <p:nvPicPr>
            <p:cNvPr id="13" name="Picture 12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98" t="19346" r="34880" b="15363"/>
            <a:stretch/>
          </p:blipFill>
          <p:spPr bwMode="auto">
            <a:xfrm>
              <a:off x="1652285" y="4829907"/>
              <a:ext cx="617083" cy="5426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76" t="19346" r="77207" b="11736"/>
            <a:stretch/>
          </p:blipFill>
          <p:spPr bwMode="auto">
            <a:xfrm>
              <a:off x="1102489" y="4814835"/>
              <a:ext cx="581627" cy="572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986" t="19346" b="11736"/>
            <a:stretch/>
          </p:blipFill>
          <p:spPr bwMode="auto">
            <a:xfrm>
              <a:off x="2233912" y="4840962"/>
              <a:ext cx="597847" cy="57275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6642" y="104352"/>
            <a:ext cx="2055615" cy="27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45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84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160</cp:revision>
  <dcterms:created xsi:type="dcterms:W3CDTF">2023-12-22T10:58:07Z</dcterms:created>
  <dcterms:modified xsi:type="dcterms:W3CDTF">2024-01-10T07:26:43Z</dcterms:modified>
</cp:coreProperties>
</file>